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280</TotalTime>
  <Words>1209</Words>
  <Application>Microsoft Office PowerPoint</Application>
  <PresentationFormat>Широкоэкранный</PresentationFormat>
  <Paragraphs>230</Paragraphs>
  <Slides>25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Verdana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Сибагатуллина Лейсан</dc:creator>
  <cp:lastModifiedBy>Сулима Лариса</cp:lastModifiedBy>
  <cp:revision>36</cp:revision>
  <dcterms:created xsi:type="dcterms:W3CDTF">2021-10-28T19:09:25Z</dcterms:created>
  <dcterms:modified xsi:type="dcterms:W3CDTF">2021-11-08T12:01:34Z</dcterms:modified>
</cp:coreProperties>
</file>